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5" r:id="rId2"/>
    <p:sldId id="274" r:id="rId3"/>
    <p:sldId id="269" r:id="rId4"/>
    <p:sldId id="257" r:id="rId5"/>
    <p:sldId id="258" r:id="rId6"/>
    <p:sldId id="261" r:id="rId7"/>
    <p:sldId id="262" r:id="rId8"/>
    <p:sldId id="272" r:id="rId9"/>
    <p:sldId id="263" r:id="rId10"/>
    <p:sldId id="273" r:id="rId11"/>
    <p:sldId id="264" r:id="rId12"/>
    <p:sldId id="266" r:id="rId13"/>
    <p:sldId id="270" r:id="rId14"/>
    <p:sldId id="267" r:id="rId15"/>
    <p:sldId id="268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31C4B9-BD3E-4A8E-8CF9-613A9C1F09FA}" v="10" dt="2022-04-08T06:52:31.3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165" autoAdjust="0"/>
  </p:normalViewPr>
  <p:slideViewPr>
    <p:cSldViewPr snapToGrid="0">
      <p:cViewPr varScale="1">
        <p:scale>
          <a:sx n="80" d="100"/>
          <a:sy n="80" d="100"/>
        </p:scale>
        <p:origin x="58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BZW-Sursee;FMZ; Zuercher Elija" userId="64eda6b1-350e-401d-a308-2e02157659a0" providerId="ADAL" clId="{3B31C4B9-BD3E-4A8E-8CF9-613A9C1F09FA}"/>
    <pc:docChg chg="undo custSel addSld delSld modSld sldOrd">
      <pc:chgData name="BBZW-Sursee;FMZ; Zuercher Elija" userId="64eda6b1-350e-401d-a308-2e02157659a0" providerId="ADAL" clId="{3B31C4B9-BD3E-4A8E-8CF9-613A9C1F09FA}" dt="2022-04-08T06:52:31.354" v="240"/>
      <pc:docMkLst>
        <pc:docMk/>
      </pc:docMkLst>
      <pc:sldChg chg="addSp modSp modNotesTx">
        <pc:chgData name="BBZW-Sursee;FMZ; Zuercher Elija" userId="64eda6b1-350e-401d-a308-2e02157659a0" providerId="ADAL" clId="{3B31C4B9-BD3E-4A8E-8CF9-613A9C1F09FA}" dt="2022-04-08T06:48:59.603" v="236"/>
        <pc:sldMkLst>
          <pc:docMk/>
          <pc:sldMk cId="3390942358" sldId="258"/>
        </pc:sldMkLst>
        <pc:spChg chg="add mod">
          <ac:chgData name="BBZW-Sursee;FMZ; Zuercher Elija" userId="64eda6b1-350e-401d-a308-2e02157659a0" providerId="ADAL" clId="{3B31C4B9-BD3E-4A8E-8CF9-613A9C1F09FA}" dt="2022-04-08T06:48:51.469" v="235"/>
          <ac:spMkLst>
            <pc:docMk/>
            <pc:sldMk cId="3390942358" sldId="258"/>
            <ac:spMk id="4" creationId="{226794C7-7642-4311-A8A6-19D7E6AB5765}"/>
          </ac:spMkLst>
        </pc:spChg>
      </pc:sldChg>
      <pc:sldChg chg="modSp mod">
        <pc:chgData name="BBZW-Sursee;FMZ; Zuercher Elija" userId="64eda6b1-350e-401d-a308-2e02157659a0" providerId="ADAL" clId="{3B31C4B9-BD3E-4A8E-8CF9-613A9C1F09FA}" dt="2022-04-08T06:21:39.248" v="204" actId="20577"/>
        <pc:sldMkLst>
          <pc:docMk/>
          <pc:sldMk cId="1481713832" sldId="267"/>
        </pc:sldMkLst>
        <pc:spChg chg="mod">
          <ac:chgData name="BBZW-Sursee;FMZ; Zuercher Elija" userId="64eda6b1-350e-401d-a308-2e02157659a0" providerId="ADAL" clId="{3B31C4B9-BD3E-4A8E-8CF9-613A9C1F09FA}" dt="2022-04-08T06:21:39.248" v="204" actId="20577"/>
          <ac:spMkLst>
            <pc:docMk/>
            <pc:sldMk cId="1481713832" sldId="267"/>
            <ac:spMk id="8" creationId="{119BC09E-7741-4ED4-8B5A-49EC5A7202A3}"/>
          </ac:spMkLst>
        </pc:spChg>
      </pc:sldChg>
      <pc:sldChg chg="addSp modSp mod">
        <pc:chgData name="BBZW-Sursee;FMZ; Zuercher Elija" userId="64eda6b1-350e-401d-a308-2e02157659a0" providerId="ADAL" clId="{3B31C4B9-BD3E-4A8E-8CF9-613A9C1F09FA}" dt="2022-04-07T09:39:07.945" v="199" actId="1076"/>
        <pc:sldMkLst>
          <pc:docMk/>
          <pc:sldMk cId="1449230682" sldId="268"/>
        </pc:sldMkLst>
        <pc:spChg chg="add mod">
          <ac:chgData name="BBZW-Sursee;FMZ; Zuercher Elija" userId="64eda6b1-350e-401d-a308-2e02157659a0" providerId="ADAL" clId="{3B31C4B9-BD3E-4A8E-8CF9-613A9C1F09FA}" dt="2022-04-07T09:39:07.945" v="199" actId="1076"/>
          <ac:spMkLst>
            <pc:docMk/>
            <pc:sldMk cId="1449230682" sldId="268"/>
            <ac:spMk id="2" creationId="{D6649966-B5E3-4229-A07F-2A3F0DF00299}"/>
          </ac:spMkLst>
        </pc:spChg>
        <pc:picChg chg="mod">
          <ac:chgData name="BBZW-Sursee;FMZ; Zuercher Elija" userId="64eda6b1-350e-401d-a308-2e02157659a0" providerId="ADAL" clId="{3B31C4B9-BD3E-4A8E-8CF9-613A9C1F09FA}" dt="2022-04-07T09:38:23.702" v="193" actId="1076"/>
          <ac:picMkLst>
            <pc:docMk/>
            <pc:sldMk cId="1449230682" sldId="268"/>
            <ac:picMk id="9" creationId="{BF040031-E6A7-4ED4-B41A-5447A4B4CA10}"/>
          </ac:picMkLst>
        </pc:picChg>
        <pc:picChg chg="mod">
          <ac:chgData name="BBZW-Sursee;FMZ; Zuercher Elija" userId="64eda6b1-350e-401d-a308-2e02157659a0" providerId="ADAL" clId="{3B31C4B9-BD3E-4A8E-8CF9-613A9C1F09FA}" dt="2022-04-07T09:38:46.406" v="195" actId="14100"/>
          <ac:picMkLst>
            <pc:docMk/>
            <pc:sldMk cId="1449230682" sldId="268"/>
            <ac:picMk id="4098" creationId="{A7AAC0CA-9AED-4DCC-BB1C-A9436C68E0AF}"/>
          </ac:picMkLst>
        </pc:picChg>
      </pc:sldChg>
      <pc:sldChg chg="new del">
        <pc:chgData name="BBZW-Sursee;FMZ; Zuercher Elija" userId="64eda6b1-350e-401d-a308-2e02157659a0" providerId="ADAL" clId="{3B31C4B9-BD3E-4A8E-8CF9-613A9C1F09FA}" dt="2022-04-08T06:23:16.256" v="206" actId="2696"/>
        <pc:sldMkLst>
          <pc:docMk/>
          <pc:sldMk cId="636350991" sldId="274"/>
        </pc:sldMkLst>
      </pc:sldChg>
      <pc:sldChg chg="addSp modSp new mod ord">
        <pc:chgData name="BBZW-Sursee;FMZ; Zuercher Elija" userId="64eda6b1-350e-401d-a308-2e02157659a0" providerId="ADAL" clId="{3B31C4B9-BD3E-4A8E-8CF9-613A9C1F09FA}" dt="2022-04-08T06:24:47.457" v="233"/>
        <pc:sldMkLst>
          <pc:docMk/>
          <pc:sldMk cId="3605868220" sldId="274"/>
        </pc:sldMkLst>
        <pc:spChg chg="add mod">
          <ac:chgData name="BBZW-Sursee;FMZ; Zuercher Elija" userId="64eda6b1-350e-401d-a308-2e02157659a0" providerId="ADAL" clId="{3B31C4B9-BD3E-4A8E-8CF9-613A9C1F09FA}" dt="2022-04-08T06:24:37.479" v="229" actId="20577"/>
          <ac:spMkLst>
            <pc:docMk/>
            <pc:sldMk cId="3605868220" sldId="274"/>
            <ac:spMk id="7" creationId="{3367B239-5B6C-4CCD-8229-704FD809F291}"/>
          </ac:spMkLst>
        </pc:spChg>
        <pc:picChg chg="add mod">
          <ac:chgData name="BBZW-Sursee;FMZ; Zuercher Elija" userId="64eda6b1-350e-401d-a308-2e02157659a0" providerId="ADAL" clId="{3B31C4B9-BD3E-4A8E-8CF9-613A9C1F09FA}" dt="2022-04-08T06:23:51.887" v="208"/>
          <ac:picMkLst>
            <pc:docMk/>
            <pc:sldMk cId="3605868220" sldId="274"/>
            <ac:picMk id="4" creationId="{1088482A-646D-40E5-95EE-5C76183BB1B0}"/>
          </ac:picMkLst>
        </pc:picChg>
        <pc:picChg chg="add mod">
          <ac:chgData name="BBZW-Sursee;FMZ; Zuercher Elija" userId="64eda6b1-350e-401d-a308-2e02157659a0" providerId="ADAL" clId="{3B31C4B9-BD3E-4A8E-8CF9-613A9C1F09FA}" dt="2022-04-08T06:24:22.780" v="214" actId="1076"/>
          <ac:picMkLst>
            <pc:docMk/>
            <pc:sldMk cId="3605868220" sldId="274"/>
            <ac:picMk id="6" creationId="{C2B0FE87-8313-43B5-B6DB-D53ACA274C70}"/>
          </ac:picMkLst>
        </pc:picChg>
      </pc:sldChg>
      <pc:sldChg chg="new ord setBg">
        <pc:chgData name="BBZW-Sursee;FMZ; Zuercher Elija" userId="64eda6b1-350e-401d-a308-2e02157659a0" providerId="ADAL" clId="{3B31C4B9-BD3E-4A8E-8CF9-613A9C1F09FA}" dt="2022-04-08T06:52:31.354" v="240"/>
        <pc:sldMkLst>
          <pc:docMk/>
          <pc:sldMk cId="3204437389" sldId="275"/>
        </pc:sldMkLst>
      </pc:sldChg>
    </pc:docChg>
  </pc:docChgLst>
  <pc:docChgLst>
    <pc:chgData name="BBZW-Sursee;FMZ; Zuercher Elija" userId="64eda6b1-350e-401d-a308-2e02157659a0" providerId="ADAL" clId="{E8528D5A-DCB9-40A2-A1CF-3AFEA87FCA48}"/>
    <pc:docChg chg="undo custSel modSld">
      <pc:chgData name="BBZW-Sursee;FMZ; Zuercher Elija" userId="64eda6b1-350e-401d-a308-2e02157659a0" providerId="ADAL" clId="{E8528D5A-DCB9-40A2-A1CF-3AFEA87FCA48}" dt="2022-04-06T08:47:58.482" v="202" actId="1076"/>
      <pc:docMkLst>
        <pc:docMk/>
      </pc:docMkLst>
      <pc:sldChg chg="addSp modSp mod setBg addAnim setClrOvrMap">
        <pc:chgData name="BBZW-Sursee;FMZ; Zuercher Elija" userId="64eda6b1-350e-401d-a308-2e02157659a0" providerId="ADAL" clId="{E8528D5A-DCB9-40A2-A1CF-3AFEA87FCA48}" dt="2022-04-06T08:11:11.305" v="2"/>
        <pc:sldMkLst>
          <pc:docMk/>
          <pc:sldMk cId="3729549605" sldId="256"/>
        </pc:sldMkLst>
        <pc:spChg chg="mod">
          <ac:chgData name="BBZW-Sursee;FMZ; Zuercher Elija" userId="64eda6b1-350e-401d-a308-2e02157659a0" providerId="ADAL" clId="{E8528D5A-DCB9-40A2-A1CF-3AFEA87FCA48}" dt="2022-04-06T08:11:11.289" v="0" actId="26606"/>
          <ac:spMkLst>
            <pc:docMk/>
            <pc:sldMk cId="3729549605" sldId="256"/>
            <ac:spMk id="2" creationId="{ADB01CD8-9947-4757-97D9-667B83F5BE37}"/>
          </ac:spMkLst>
        </pc:spChg>
        <pc:spChg chg="mod">
          <ac:chgData name="BBZW-Sursee;FMZ; Zuercher Elija" userId="64eda6b1-350e-401d-a308-2e02157659a0" providerId="ADAL" clId="{E8528D5A-DCB9-40A2-A1CF-3AFEA87FCA48}" dt="2022-04-06T08:11:11.289" v="0" actId="26606"/>
          <ac:spMkLst>
            <pc:docMk/>
            <pc:sldMk cId="3729549605" sldId="256"/>
            <ac:spMk id="3" creationId="{124D450C-66E5-402C-8C6D-C6827CBFBEBF}"/>
          </ac:spMkLst>
        </pc:spChg>
        <pc:spChg chg="add">
          <ac:chgData name="BBZW-Sursee;FMZ; Zuercher Elija" userId="64eda6b1-350e-401d-a308-2e02157659a0" providerId="ADAL" clId="{E8528D5A-DCB9-40A2-A1CF-3AFEA87FCA48}" dt="2022-04-06T08:11:11.289" v="0" actId="26606"/>
          <ac:spMkLst>
            <pc:docMk/>
            <pc:sldMk cId="3729549605" sldId="256"/>
            <ac:spMk id="9" creationId="{71B2258F-86CA-4D4D-8270-BC05FCDEBFB3}"/>
          </ac:spMkLst>
        </pc:spChg>
        <pc:picChg chg="add">
          <ac:chgData name="BBZW-Sursee;FMZ; Zuercher Elija" userId="64eda6b1-350e-401d-a308-2e02157659a0" providerId="ADAL" clId="{E8528D5A-DCB9-40A2-A1CF-3AFEA87FCA48}" dt="2022-04-06T08:11:11.289" v="0" actId="26606"/>
          <ac:picMkLst>
            <pc:docMk/>
            <pc:sldMk cId="3729549605" sldId="256"/>
            <ac:picMk id="5" creationId="{9716B6DD-2C1A-7A27-1919-86CCBA6B3480}"/>
          </ac:picMkLst>
        </pc:picChg>
      </pc:sldChg>
      <pc:sldChg chg="addSp delSp modSp mod modNotesTx">
        <pc:chgData name="BBZW-Sursee;FMZ; Zuercher Elija" userId="64eda6b1-350e-401d-a308-2e02157659a0" providerId="ADAL" clId="{E8528D5A-DCB9-40A2-A1CF-3AFEA87FCA48}" dt="2022-04-06T08:47:58.482" v="202" actId="1076"/>
        <pc:sldMkLst>
          <pc:docMk/>
          <pc:sldMk cId="2036752198" sldId="257"/>
        </pc:sldMkLst>
        <pc:spChg chg="mod ord">
          <ac:chgData name="BBZW-Sursee;FMZ; Zuercher Elija" userId="64eda6b1-350e-401d-a308-2e02157659a0" providerId="ADAL" clId="{E8528D5A-DCB9-40A2-A1CF-3AFEA87FCA48}" dt="2022-04-06T08:37:41.515" v="167" actId="207"/>
          <ac:spMkLst>
            <pc:docMk/>
            <pc:sldMk cId="2036752198" sldId="257"/>
            <ac:spMk id="2" creationId="{226794C7-7642-4311-A8A6-19D7E6AB5765}"/>
          </ac:spMkLst>
        </pc:spChg>
        <pc:spChg chg="mod">
          <ac:chgData name="BBZW-Sursee;FMZ; Zuercher Elija" userId="64eda6b1-350e-401d-a308-2e02157659a0" providerId="ADAL" clId="{E8528D5A-DCB9-40A2-A1CF-3AFEA87FCA48}" dt="2022-04-06T08:22:14.265" v="44" actId="5793"/>
          <ac:spMkLst>
            <pc:docMk/>
            <pc:sldMk cId="2036752198" sldId="257"/>
            <ac:spMk id="3" creationId="{56C1E547-0FFF-4A3C-9C9C-BC0C5D65B4B7}"/>
          </ac:spMkLst>
        </pc:spChg>
        <pc:spChg chg="add mod">
          <ac:chgData name="BBZW-Sursee;FMZ; Zuercher Elija" userId="64eda6b1-350e-401d-a308-2e02157659a0" providerId="ADAL" clId="{E8528D5A-DCB9-40A2-A1CF-3AFEA87FCA48}" dt="2022-04-06T08:23:55.548" v="133" actId="1076"/>
          <ac:spMkLst>
            <pc:docMk/>
            <pc:sldMk cId="2036752198" sldId="257"/>
            <ac:spMk id="4" creationId="{D0372DA2-7301-42EF-B0BB-B827A4257B84}"/>
          </ac:spMkLst>
        </pc:spChg>
        <pc:graphicFrameChg chg="add del mod">
          <ac:chgData name="BBZW-Sursee;FMZ; Zuercher Elija" userId="64eda6b1-350e-401d-a308-2e02157659a0" providerId="ADAL" clId="{E8528D5A-DCB9-40A2-A1CF-3AFEA87FCA48}" dt="2022-04-06T08:36:00.801" v="157" actId="478"/>
          <ac:graphicFrameMkLst>
            <pc:docMk/>
            <pc:sldMk cId="2036752198" sldId="257"/>
            <ac:graphicFrameMk id="5" creationId="{3735589A-2FC3-4588-B762-05624D021CDA}"/>
          </ac:graphicFrameMkLst>
        </pc:graphicFrameChg>
        <pc:picChg chg="add mod">
          <ac:chgData name="BBZW-Sursee;FMZ; Zuercher Elija" userId="64eda6b1-350e-401d-a308-2e02157659a0" providerId="ADAL" clId="{E8528D5A-DCB9-40A2-A1CF-3AFEA87FCA48}" dt="2022-04-06T08:47:37.700" v="197" actId="1076"/>
          <ac:picMkLst>
            <pc:docMk/>
            <pc:sldMk cId="2036752198" sldId="257"/>
            <ac:picMk id="7" creationId="{28788747-9ED3-4B8B-A847-45003DD4495E}"/>
          </ac:picMkLst>
        </pc:picChg>
        <pc:picChg chg="add mod">
          <ac:chgData name="BBZW-Sursee;FMZ; Zuercher Elija" userId="64eda6b1-350e-401d-a308-2e02157659a0" providerId="ADAL" clId="{E8528D5A-DCB9-40A2-A1CF-3AFEA87FCA48}" dt="2022-04-06T08:47:58.482" v="202" actId="1076"/>
          <ac:picMkLst>
            <pc:docMk/>
            <pc:sldMk cId="2036752198" sldId="257"/>
            <ac:picMk id="9" creationId="{809C417C-FC4A-42E4-AC2C-862CA1932E35}"/>
          </ac:picMkLst>
        </pc:picChg>
        <pc:picChg chg="add mod">
          <ac:chgData name="BBZW-Sursee;FMZ; Zuercher Elija" userId="64eda6b1-350e-401d-a308-2e02157659a0" providerId="ADAL" clId="{E8528D5A-DCB9-40A2-A1CF-3AFEA87FCA48}" dt="2022-04-06T08:47:47.175" v="201" actId="1076"/>
          <ac:picMkLst>
            <pc:docMk/>
            <pc:sldMk cId="2036752198" sldId="257"/>
            <ac:picMk id="11" creationId="{4B0632F9-E23F-406E-8CC9-7EBF2B3E1793}"/>
          </ac:picMkLst>
        </pc:picChg>
        <pc:picChg chg="add del mod">
          <ac:chgData name="BBZW-Sursee;FMZ; Zuercher Elija" userId="64eda6b1-350e-401d-a308-2e02157659a0" providerId="ADAL" clId="{E8528D5A-DCB9-40A2-A1CF-3AFEA87FCA48}" dt="2022-04-06T08:26:24.666" v="143" actId="21"/>
          <ac:picMkLst>
            <pc:docMk/>
            <pc:sldMk cId="2036752198" sldId="257"/>
            <ac:picMk id="1026" creationId="{77FE56A5-E4ED-4A7F-8555-885E69A8F8A3}"/>
          </ac:picMkLst>
        </pc:picChg>
        <pc:picChg chg="add del mod">
          <ac:chgData name="BBZW-Sursee;FMZ; Zuercher Elija" userId="64eda6b1-350e-401d-a308-2e02157659a0" providerId="ADAL" clId="{E8528D5A-DCB9-40A2-A1CF-3AFEA87FCA48}" dt="2022-04-06T08:26:33.570" v="144" actId="21"/>
          <ac:picMkLst>
            <pc:docMk/>
            <pc:sldMk cId="2036752198" sldId="257"/>
            <ac:picMk id="1028" creationId="{472C7994-B859-44B2-B073-F3120F2947B1}"/>
          </ac:picMkLst>
        </pc:picChg>
        <pc:picChg chg="add del mod">
          <ac:chgData name="BBZW-Sursee;FMZ; Zuercher Elija" userId="64eda6b1-350e-401d-a308-2e02157659a0" providerId="ADAL" clId="{E8528D5A-DCB9-40A2-A1CF-3AFEA87FCA48}" dt="2022-04-06T08:26:44.004" v="147" actId="21"/>
          <ac:picMkLst>
            <pc:docMk/>
            <pc:sldMk cId="2036752198" sldId="257"/>
            <ac:picMk id="1030" creationId="{D9393A75-2EC7-49F8-9B05-4A1E4546075F}"/>
          </ac:picMkLst>
        </pc:picChg>
        <pc:picChg chg="add del mod">
          <ac:chgData name="BBZW-Sursee;FMZ; Zuercher Elija" userId="64eda6b1-350e-401d-a308-2e02157659a0" providerId="ADAL" clId="{E8528D5A-DCB9-40A2-A1CF-3AFEA87FCA48}" dt="2022-04-06T08:26:57.754" v="150" actId="21"/>
          <ac:picMkLst>
            <pc:docMk/>
            <pc:sldMk cId="2036752198" sldId="257"/>
            <ac:picMk id="1032" creationId="{C6FDCF44-2875-4C5F-A991-E8466649214F}"/>
          </ac:picMkLst>
        </pc:picChg>
        <pc:picChg chg="add del mod">
          <ac:chgData name="BBZW-Sursee;FMZ; Zuercher Elija" userId="64eda6b1-350e-401d-a308-2e02157659a0" providerId="ADAL" clId="{E8528D5A-DCB9-40A2-A1CF-3AFEA87FCA48}" dt="2022-04-06T08:26:49.735" v="148" actId="21"/>
          <ac:picMkLst>
            <pc:docMk/>
            <pc:sldMk cId="2036752198" sldId="257"/>
            <ac:picMk id="1034" creationId="{9FB614C3-6927-41BA-AF42-4DB79C55296D}"/>
          </ac:picMkLst>
        </pc:picChg>
        <pc:picChg chg="add del mod">
          <ac:chgData name="BBZW-Sursee;FMZ; Zuercher Elija" userId="64eda6b1-350e-401d-a308-2e02157659a0" providerId="ADAL" clId="{E8528D5A-DCB9-40A2-A1CF-3AFEA87FCA48}" dt="2022-04-06T08:26:53.844" v="149" actId="21"/>
          <ac:picMkLst>
            <pc:docMk/>
            <pc:sldMk cId="2036752198" sldId="257"/>
            <ac:picMk id="1036" creationId="{7A54B64B-E1BE-46CD-8D0D-FC2F1A21C81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D173B-1618-481F-81CC-452A5973391D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9F81BB-BA8C-4D06-886A-1D1D7C54603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83344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de-CH" dirty="0"/>
              <a:t>Was ist BOM</a:t>
            </a:r>
          </a:p>
          <a:p>
            <a:pPr lvl="1"/>
            <a:r>
              <a:rPr lang="de-CH" dirty="0"/>
              <a:t>Window</a:t>
            </a:r>
          </a:p>
          <a:p>
            <a:pPr lvl="1"/>
            <a:r>
              <a:rPr lang="de-CH" dirty="0"/>
              <a:t>Screen</a:t>
            </a:r>
          </a:p>
          <a:p>
            <a:pPr lvl="1"/>
            <a:r>
              <a:rPr lang="de-CH" dirty="0"/>
              <a:t>Location </a:t>
            </a:r>
          </a:p>
          <a:p>
            <a:pPr lvl="1"/>
            <a:r>
              <a:rPr lang="de-CH" dirty="0"/>
              <a:t>History</a:t>
            </a:r>
          </a:p>
          <a:p>
            <a:pPr lvl="1"/>
            <a:r>
              <a:rPr lang="de-CH" dirty="0"/>
              <a:t>Navigator </a:t>
            </a:r>
          </a:p>
          <a:p>
            <a:pPr lvl="1"/>
            <a:r>
              <a:rPr lang="de-CH" dirty="0"/>
              <a:t>Popup alert</a:t>
            </a:r>
          </a:p>
          <a:p>
            <a:pPr lvl="1"/>
            <a:r>
              <a:rPr lang="de-CH" dirty="0"/>
              <a:t>Timing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9F81BB-BA8C-4D06-886A-1D1D7C54603E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63047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Da moderne Browser</a:t>
            </a:r>
            <a:r>
              <a:rPr lang="de-CH" sz="180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wie </a:t>
            </a:r>
            <a:r>
              <a:rPr lang="de-CH" sz="180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chrome</a:t>
            </a:r>
            <a:r>
              <a:rPr lang="de-CH" sz="180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de-CH" sz="180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firefox</a:t>
            </a:r>
            <a:r>
              <a:rPr lang="de-CH" sz="180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de-CH" sz="180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oderf</a:t>
            </a:r>
            <a:r>
              <a:rPr lang="de-CH" sz="180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de-CH" sz="180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edge</a:t>
            </a:r>
            <a:r>
              <a:rPr lang="de-DE" sz="180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(fast) die gleichen Methoden und Eigenschaften für die JavaScript-Interaktivität implementiert haben, wird sie oft als Methoden und Eigenschaften des BOM bezeichnet.</a:t>
            </a:r>
            <a:endParaRPr lang="de-DE" sz="1800" dirty="0">
              <a:effectLst/>
              <a:latin typeface="Calibri" panose="020F0502020204030204" pitchFamily="34" charset="0"/>
            </a:endParaRP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9F81BB-BA8C-4D06-886A-1D1D7C54603E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11584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6D14CC-85B1-4117-BD78-AC3E9F111E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4737D32-A215-4164-A79A-E69BBDE97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BD587D1-3591-4EE4-9430-33545F9C7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7A53C6-FBEC-44FF-B83A-5B1B22059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CA7556-FB68-4975-BB8A-0A1DA404D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82690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C830A5-FE55-4FF4-9E3A-79D09AC66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9CDF7AA-8216-45AA-92BF-74F905B4F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58D554-7F18-4936-A980-C9988BA2A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0A9E48-030F-4328-9508-B1359A7D2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14842F-816D-4366-9156-8627D309E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16445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618884B-4E4C-4768-87FA-2558D3D2E0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11EDA9A-91D5-4655-BA6F-BCF4FE6FF8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1ABF4F-0E47-4C18-8238-7F241A603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E851E8-F064-47A1-B525-6038FDBE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550255-04E9-4062-BDE8-E2617EA1D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8542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C3616F-5FFA-4C5E-96AE-09BB8360D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41DCAB-6909-4797-A99B-07E1B3B84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8A698E-1620-459A-94C6-BB460FEF1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565F3A-0C01-4A65-A8CE-7ADCB65E2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48220E1-B777-432B-BDFC-01AE2640A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3724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FD868A-2CD4-4948-BC82-B9AF9D9CF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A94B3D2-0AF2-4533-9112-260AB1916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DA99FD3-2D0E-4367-8547-FED984B83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208641-0778-49FD-AB61-BAB9E5D5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3D05EF-6C29-495E-91AD-BBA76B9DA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53738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34F9B1-F904-4B35-9129-47205E36B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069530-BA49-47FD-9662-1317E7580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74855A-307B-44DA-BE36-FA264B831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840FF6-1DE0-470C-B2E8-641F245B5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5D826AC-C287-4CFA-A9C8-48E97BCFF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83D8495-0E56-40CA-BC8B-FDA20F610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203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483930-5AD8-48EB-B8F0-145287403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D36C459-D5E6-4373-8ADD-0136C7C7F1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A2F2E8A-6A46-4EF7-AEB9-41F4EF025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C6B84E9-207A-4221-8F1A-91642474C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8C595A9-F0B4-4F1D-9D7C-71840CF01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96FE708-05A5-4B82-862B-75B51FEAC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F1D407D-5196-481E-99C7-37343292C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B45B16B-64D5-4F3A-A7DF-24BDCE8EB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07318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C6222C-F33B-48B1-AB75-62BC99869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57A5385-85FE-4151-B1B5-90EAFB5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0C16146-07E8-4FAB-8D05-6AFDF4B39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45E6537-6F07-400A-96F6-50276D189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28885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10ED49C-0341-4E68-8FE5-BD64359D0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E74F058-4AB8-45A5-935D-E322AD848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342BDCC-7B81-4ED0-B718-1E14046F5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72801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E41682-F873-4F86-A01D-6CB4839DA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FE7ACA-1A0C-44F7-9CC8-CF0375003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2E000C6-F51E-4E49-B291-FB529BD6E8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96DA942-30C1-4FD5-8B59-19EBE8039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279F01F-E13E-4FF0-986A-70239A9EF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27FE35F-4FFE-4D7F-B758-9A6D0A79E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17967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572B0A-240B-4F65-8A27-75B1B9CCF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AB7958A-1F70-47FC-8D7A-E758DABD0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1130EB1-1228-41CE-A457-BC696AB65B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B078D4F-ED75-490C-B649-17E1CEF9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E2ED0A9-68A1-4286-A70C-55706AC0F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F74A8E5-0216-47E3-B821-19A9A5BC1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07422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658B318-5CB1-47DB-B7E2-2D9487A99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208949F-C66E-4A7D-8147-F6D30D926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772354-1020-438A-BF5C-432E18314F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8974F-143A-4472-A757-03C4E48A4E4A}" type="datetimeFigureOut">
              <a:rPr lang="de-CH" smtClean="0"/>
              <a:t>08.04.2022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7FB70D-6790-4D0C-85FB-EF0D672B38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9ACF8E-698C-4EEE-8C63-58AB3EC01D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D49FD0-1375-4396-B861-44D366CB957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48496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63B34D-0F9B-4330-93C4-376D29A6B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029213-AA3B-4326-ABD2-0328067EA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04437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3DDB9439-9CC1-4F01-99AF-CC90C6FC13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0F2F57A-2700-4FBA-98CE-3A0737A4E2A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658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Beispiel</a:t>
            </a:r>
          </a:p>
        </p:txBody>
      </p:sp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0FC29189-6810-471F-91B2-10822DDD3E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838" y="3007361"/>
            <a:ext cx="7221723" cy="398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049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99FB73C5-62DF-4067-B95E-F0C7727342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CBCFA24-F56E-4B40-86BA-AFE7531BBA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8567" y="1792720"/>
            <a:ext cx="7735380" cy="334374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871E73D-D438-499D-A2C5-229B7F70F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53" y="4390707"/>
            <a:ext cx="6697010" cy="2353003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4EB38421-A4DE-4640-87DF-E26F4A9381F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658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History</a:t>
            </a:r>
          </a:p>
        </p:txBody>
      </p:sp>
    </p:spTree>
    <p:extLst>
      <p:ext uri="{BB962C8B-B14F-4D97-AF65-F5344CB8AC3E}">
        <p14:creationId xmlns:p14="http://schemas.microsoft.com/office/powerpoint/2010/main" val="1767944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6F71366-D75A-4D86-912B-BE63B38E8F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BB7F7C7C-C412-4814-80AA-3B3606B9174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658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Popup Alert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A9385605-48BA-4A82-8ACE-E09E28646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5" y="4333726"/>
            <a:ext cx="5128782" cy="247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3270EC7-8A5E-47A0-A024-D3CF8EDD4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6670" y="1710298"/>
            <a:ext cx="5400675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525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BD2AB5-EED7-4E02-8F6B-BC9731B4C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Inhaltsplatzhalter 4">
            <a:extLst>
              <a:ext uri="{FF2B5EF4-FFF2-40B4-BE49-F238E27FC236}">
                <a16:creationId xmlns:a16="http://schemas.microsoft.com/office/drawing/2014/main" id="{810C89D1-B4E0-4B41-9FE4-0050702F28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F42E4AEB-98D8-4240-B78E-E6DF405A7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920" y="4307761"/>
            <a:ext cx="4736253" cy="2640673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9A81F99-ABA7-414F-B533-1A1756FD1FB8}"/>
              </a:ext>
            </a:extLst>
          </p:cNvPr>
          <p:cNvSpPr txBox="1"/>
          <p:nvPr/>
        </p:nvSpPr>
        <p:spPr>
          <a:xfrm>
            <a:off x="0" y="183903"/>
            <a:ext cx="121919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Beispiel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EB45A52-E80C-41F4-912F-94B1554EB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1830" y="2568159"/>
            <a:ext cx="5568721" cy="4220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9225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31AE591-57E8-4E1A-BB75-D8A38B954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119BC09E-7741-4ED4-8B5A-49EC5A7202A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658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Timer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DC86F3D-6971-4008-9513-56C452EDD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5190" y="1732995"/>
            <a:ext cx="6931119" cy="2767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F18B49B-FD23-423C-A289-32BBF6D906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88" y="4256758"/>
            <a:ext cx="5203069" cy="2455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1713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F040031-E6A7-4ED4-B41A-5447A4B4C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54B2084C-A36D-43F9-A2B1-9D1DC45F8B2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658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Interaktion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7AAC0CA-9AED-4DCC-BB1C-A9436C68E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6475" y="4653609"/>
            <a:ext cx="2183659" cy="2183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D6649966-B5E3-4229-A07F-2A3F0DF00299}"/>
              </a:ext>
            </a:extLst>
          </p:cNvPr>
          <p:cNvSpPr txBox="1"/>
          <p:nvPr/>
        </p:nvSpPr>
        <p:spPr>
          <a:xfrm>
            <a:off x="3281362" y="2883116"/>
            <a:ext cx="66151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3000" dirty="0">
                <a:latin typeface="Roboto" panose="02000000000000000000" pitchFamily="2" charset="0"/>
                <a:ea typeface="Roboto" panose="02000000000000000000" pitchFamily="2" charset="0"/>
              </a:rPr>
              <a:t>Quellcode darf man untersuchen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sz="3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3000" dirty="0">
                <a:latin typeface="Roboto" panose="02000000000000000000" pitchFamily="2" charset="0"/>
                <a:ea typeface="Roboto" panose="02000000000000000000" pitchFamily="2" charset="0"/>
              </a:rPr>
              <a:t>Man darf den Code nicht verändern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sz="3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3000" dirty="0">
                <a:latin typeface="Roboto" panose="02000000000000000000" pitchFamily="2" charset="0"/>
                <a:ea typeface="Roboto" panose="02000000000000000000" pitchFamily="2" charset="0"/>
              </a:rPr>
              <a:t>JavaScript Code anschauen ist verboten</a:t>
            </a:r>
          </a:p>
        </p:txBody>
      </p:sp>
    </p:spTree>
    <p:extLst>
      <p:ext uri="{BB962C8B-B14F-4D97-AF65-F5344CB8AC3E}">
        <p14:creationId xmlns:p14="http://schemas.microsoft.com/office/powerpoint/2010/main" val="144923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CD70A7-6086-42B1-93F3-D2DF4D15E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738063-293B-4A51-A8AD-9716C0D13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Inhaltsplatzhalter 4">
            <a:extLst>
              <a:ext uri="{FF2B5EF4-FFF2-40B4-BE49-F238E27FC236}">
                <a16:creationId xmlns:a16="http://schemas.microsoft.com/office/drawing/2014/main" id="{1088482A-646D-40E5-95EE-5C76183BB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2B0FE87-8313-43B5-B6DB-D53ACA274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450" y="1783883"/>
            <a:ext cx="8886825" cy="4998839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3367B239-5B6C-4CCD-8229-704FD809F29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658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Kennt ihr das?</a:t>
            </a:r>
          </a:p>
        </p:txBody>
      </p:sp>
    </p:spTree>
    <p:extLst>
      <p:ext uri="{BB962C8B-B14F-4D97-AF65-F5344CB8AC3E}">
        <p14:creationId xmlns:p14="http://schemas.microsoft.com/office/powerpoint/2010/main" val="3605868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FA9DB5F-4034-46C0-8281-15EF4DFE2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63FA94C-BF78-4324-B28E-DCB201644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49506"/>
          </a:xfrm>
        </p:spPr>
        <p:txBody>
          <a:bodyPr>
            <a:normAutofit/>
          </a:bodyPr>
          <a:lstStyle/>
          <a:p>
            <a:pPr algn="ctr"/>
            <a:r>
              <a:rPr kumimoji="0" lang="de-CH" sz="7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Browser Object Model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26163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1948B9CF-E91F-4797-8FF7-F6618DC75F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C1E547-0FFF-4A3C-9C9C-BC0C5D65B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94C7-7642-4311-A8A6-19D7E6AB5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58471"/>
          </a:xfrm>
        </p:spPr>
        <p:txBody>
          <a:bodyPr>
            <a:normAutofit/>
          </a:bodyPr>
          <a:lstStyle/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Inhaltsverzeichnis</a:t>
            </a:r>
          </a:p>
        </p:txBody>
      </p:sp>
    </p:spTree>
    <p:extLst>
      <p:ext uri="{BB962C8B-B14F-4D97-AF65-F5344CB8AC3E}">
        <p14:creationId xmlns:p14="http://schemas.microsoft.com/office/powerpoint/2010/main" val="2036752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Platz enthält.&#10;&#10;Automatisch generierte Beschreibung">
            <a:extLst>
              <a:ext uri="{FF2B5EF4-FFF2-40B4-BE49-F238E27FC236}">
                <a16:creationId xmlns:a16="http://schemas.microsoft.com/office/drawing/2014/main" id="{1781154E-F6EE-46A0-8532-6D0EB32CF1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DD7833DB-D2C3-46E7-92A0-24D669C513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658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BOM Erklärung</a:t>
            </a:r>
          </a:p>
        </p:txBody>
      </p:sp>
    </p:spTree>
    <p:extLst>
      <p:ext uri="{BB962C8B-B14F-4D97-AF65-F5344CB8AC3E}">
        <p14:creationId xmlns:p14="http://schemas.microsoft.com/office/powerpoint/2010/main" val="3390942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CDF4FC38-1CD5-4B00-83F8-15F350138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58AD37E-085E-4276-804D-8087BD561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999" y="1781176"/>
            <a:ext cx="7830643" cy="302937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572FC4B-21B9-4E46-AE6F-945D3246DB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1393"/>
          <a:stretch/>
        </p:blipFill>
        <p:spPr>
          <a:xfrm>
            <a:off x="4278998" y="4933254"/>
            <a:ext cx="7830643" cy="71672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453ECAC-385C-4CE2-820E-B136911028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59" y="4885056"/>
            <a:ext cx="3772426" cy="1876687"/>
          </a:xfrm>
          <a:prstGeom prst="rect">
            <a:avLst/>
          </a:prstGeom>
        </p:spPr>
      </p:pic>
      <p:sp>
        <p:nvSpPr>
          <p:cNvPr id="17" name="Titel 1">
            <a:extLst>
              <a:ext uri="{FF2B5EF4-FFF2-40B4-BE49-F238E27FC236}">
                <a16:creationId xmlns:a16="http://schemas.microsoft.com/office/drawing/2014/main" id="{45F23C7F-75F3-4738-88F5-F1F213DEE72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658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Window</a:t>
            </a:r>
          </a:p>
        </p:txBody>
      </p:sp>
    </p:spTree>
    <p:extLst>
      <p:ext uri="{BB962C8B-B14F-4D97-AF65-F5344CB8AC3E}">
        <p14:creationId xmlns:p14="http://schemas.microsoft.com/office/powerpoint/2010/main" val="1839096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A12415-CBC7-4AEA-9AD9-CB35BB6A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Screen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22AF084B-A5EC-4799-BE63-3E0B8CF4EB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E3C5F22-1E65-47EE-801D-20C85A791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027" y="1724986"/>
            <a:ext cx="7754864" cy="340987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04C11C2-7142-4362-BBC1-9B7223222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09" y="4494318"/>
            <a:ext cx="4164359" cy="2286001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FA4D6C3B-3B43-4F72-BE1C-55D2B158EE6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658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Screen</a:t>
            </a:r>
          </a:p>
        </p:txBody>
      </p:sp>
    </p:spTree>
    <p:extLst>
      <p:ext uri="{BB962C8B-B14F-4D97-AF65-F5344CB8AC3E}">
        <p14:creationId xmlns:p14="http://schemas.microsoft.com/office/powerpoint/2010/main" val="3942733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A12415-CBC7-4AEA-9AD9-CB35BB6A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Screen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22AF084B-A5EC-4799-BE63-3E0B8CF4EB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FA4D6C3B-3B43-4F72-BE1C-55D2B158EE6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658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Beispiel</a:t>
            </a:r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A999BC88-5E46-4740-A29C-995785B579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232" y="2946400"/>
            <a:ext cx="7676469" cy="41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23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3DDB9439-9CC1-4F01-99AF-CC90C6FC13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C845BFD-A0DB-49C6-B474-1296811FC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8" y="4299192"/>
            <a:ext cx="4686954" cy="246731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466FF1A-3521-4CA8-B42E-34845E783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1237" y="1790690"/>
            <a:ext cx="7592485" cy="3181794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0F2F57A-2700-4FBA-98CE-3A0737A4E2A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658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B0604020202020204" pitchFamily="34" charset="0"/>
              </a:rPr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2020467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</Words>
  <Application>Microsoft Office PowerPoint</Application>
  <PresentationFormat>Breitbild</PresentationFormat>
  <Paragraphs>34</Paragraphs>
  <Slides>15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Roboto</vt:lpstr>
      <vt:lpstr>Verdana</vt:lpstr>
      <vt:lpstr>Office</vt:lpstr>
      <vt:lpstr>PowerPoint-Präsentation</vt:lpstr>
      <vt:lpstr>PowerPoint-Präsentation</vt:lpstr>
      <vt:lpstr>Browser Object Model</vt:lpstr>
      <vt:lpstr>Inhaltsverzeichnis</vt:lpstr>
      <vt:lpstr>PowerPoint-Präsentation</vt:lpstr>
      <vt:lpstr>PowerPoint-Präsentation</vt:lpstr>
      <vt:lpstr>Screen</vt:lpstr>
      <vt:lpstr>Screen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BOM Browser Object Model</dc:title>
  <dc:creator>BBZW-Sursee;FMZ;Scherer Xavier</dc:creator>
  <cp:lastModifiedBy>BBZW-Sursee;FMZ; Zuercher Elija</cp:lastModifiedBy>
  <cp:revision>37</cp:revision>
  <dcterms:created xsi:type="dcterms:W3CDTF">2022-04-01T08:29:17Z</dcterms:created>
  <dcterms:modified xsi:type="dcterms:W3CDTF">2022-04-08T06:52:33Z</dcterms:modified>
</cp:coreProperties>
</file>

<file path=docProps/thumbnail.jpeg>
</file>